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8" r:id="rId5"/>
    <p:sldId id="259" r:id="rId6"/>
    <p:sldId id="256" r:id="rId7"/>
    <p:sldId id="257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8"/>
    <p:restoredTop sz="96327"/>
  </p:normalViewPr>
  <p:slideViewPr>
    <p:cSldViewPr snapToGrid="0">
      <p:cViewPr varScale="1">
        <p:scale>
          <a:sx n="77" d="100"/>
          <a:sy n="77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</a:t>
            </a:r>
            <a:r>
              <a:rPr lang="en-GB" sz="1000" b="1" dirty="0" smtClean="0">
                <a:solidFill>
                  <a:srgbClr val="1A2C4B"/>
                </a:solidFill>
              </a:rPr>
              <a:t>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 smtClean="0">
                <a:solidFill>
                  <a:srgbClr val="1A2C4B"/>
                </a:solidFill>
              </a:rPr>
              <a:t>Savoury Mince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Spring Greens </a:t>
            </a:r>
            <a:r>
              <a:rPr lang="en-GB" sz="1000" b="1" dirty="0" smtClean="0">
                <a:solidFill>
                  <a:srgbClr val="1A2C4B"/>
                </a:solidFill>
              </a:rPr>
              <a:t>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 smtClean="0">
                <a:solidFill>
                  <a:srgbClr val="1A2C4B"/>
                </a:solidFill>
              </a:rPr>
              <a:t>Mash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Meatballs with Tomato &amp; Basil Sauce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Baton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Steamed Rice </a:t>
            </a:r>
            <a:r>
              <a:rPr lang="en-GB" sz="1000" b="1" dirty="0">
                <a:solidFill>
                  <a:srgbClr val="1A2C4B"/>
                </a:solidFill>
              </a:rPr>
              <a:t>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 smtClean="0">
                <a:solidFill>
                  <a:srgbClr val="1A2C4B"/>
                </a:solidFill>
              </a:rPr>
              <a:t>Chocolate Sponge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32398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</a:t>
            </a:r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smtClean="0">
                <a:solidFill>
                  <a:srgbClr val="1A2C4B"/>
                </a:solidFill>
              </a:rPr>
              <a:t>Gammon</a:t>
            </a:r>
            <a:r>
              <a:rPr lang="en-GB" sz="1000" b="1" i="0" u="none" strike="noStrike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and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1700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School “Chippy Day” </a:t>
            </a:r>
            <a:r>
              <a:rPr lang="en-GB" sz="1000" b="1" dirty="0" smtClean="0">
                <a:solidFill>
                  <a:srgbClr val="1A2C4B"/>
                </a:solidFill>
              </a:rPr>
              <a:t> </a:t>
            </a:r>
            <a:r>
              <a:rPr lang="en-GB" sz="1000" b="1" dirty="0">
                <a:solidFill>
                  <a:srgbClr val="1A2C4B"/>
                </a:solidFill>
              </a:rPr>
              <a:t>Chicken </a:t>
            </a:r>
            <a:r>
              <a:rPr lang="en-GB" sz="1000" b="1" dirty="0" err="1">
                <a:solidFill>
                  <a:srgbClr val="1A2C4B"/>
                </a:solidFill>
              </a:rPr>
              <a:t>Goujons</a:t>
            </a:r>
            <a:r>
              <a:rPr lang="en-GB" sz="1000" b="1" dirty="0">
                <a:solidFill>
                  <a:srgbClr val="1A2C4B"/>
                </a:solidFill>
              </a:rPr>
              <a:t> 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Frozen Fruit Yoghurt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904657" y="613369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 dirty="0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 dirty="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1D92A3-4651-BE9A-4EF6-00DA773F3876}"/>
              </a:ext>
            </a:extLst>
          </p:cNvPr>
          <p:cNvSpPr txBox="1"/>
          <p:nvPr/>
        </p:nvSpPr>
        <p:spPr>
          <a:xfrm rot="16200000">
            <a:off x="-1032696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Belfast &amp; East Locality 4pENC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A4726607-1F3F-0145-DE38-D4CC29EC192D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79D382C6-B83B-43EA-A3D9-5F06DA241DF8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2B348ACD-2C55-9893-41A7-BCDB2B5CC6AE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C960E759-367D-7AA1-166F-5A98B186FC6D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5" name="TextBox 13">
              <a:extLst>
                <a:ext uri="{FF2B5EF4-FFF2-40B4-BE49-F238E27FC236}">
                  <a16:creationId xmlns:a16="http://schemas.microsoft.com/office/drawing/2014/main" id="{2B42F390-F9D2-788A-A906-D1817A7E5FB4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6" name="TextBox 14">
              <a:extLst>
                <a:ext uri="{FF2B5EF4-FFF2-40B4-BE49-F238E27FC236}">
                  <a16:creationId xmlns:a16="http://schemas.microsoft.com/office/drawing/2014/main" id="{4AAD0984-6BC2-FB34-879A-2928669F2501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31F8F958-E62A-7AA4-721E-45BAF8CAB882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A9BB02A6-446C-E992-080A-66D337BF8531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45C3AA1-239A-F1C0-4A16-C36577497546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</a:t>
            </a:r>
            <a:r>
              <a:rPr lang="en-GB" sz="1000" b="1" dirty="0" smtClean="0">
                <a:solidFill>
                  <a:srgbClr val="1A2C4B"/>
                </a:solidFill>
              </a:rPr>
              <a:t>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 dirty="0">
                <a:solidFill>
                  <a:srgbClr val="1A2C4B"/>
                </a:solidFill>
              </a:rPr>
              <a:t>F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 smtClean="0">
                <a:solidFill>
                  <a:srgbClr val="1A2C4B"/>
                </a:solidFill>
              </a:rPr>
              <a:t>Cheese + Tomato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Pizza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Garlic &amp; Paprika Wedges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Garden Peas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+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Baby Potato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, Chicken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Gravy 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016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Corn on the Cob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Potato 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 dirty="0">
              <a:solidFill>
                <a:srgbClr val="141944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880414-582F-E1BD-7159-65725E185A6A}"/>
              </a:ext>
            </a:extLst>
          </p:cNvPr>
          <p:cNvSpPr txBox="1"/>
          <p:nvPr/>
        </p:nvSpPr>
        <p:spPr>
          <a:xfrm rot="16200000">
            <a:off x="-1032696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Belfast &amp; East Locality 4pENC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E395BE1D-5704-9F8E-DA7B-51A3A016191C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EE736D7-E11E-E529-65A9-746A78904F6F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56D63976-8326-7A85-8556-0162F866F1CE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2746F782-1CEF-B063-E819-84A23A64D5A5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5" name="TextBox 13">
              <a:extLst>
                <a:ext uri="{FF2B5EF4-FFF2-40B4-BE49-F238E27FC236}">
                  <a16:creationId xmlns:a16="http://schemas.microsoft.com/office/drawing/2014/main" id="{E79F4EA6-FA1D-F66F-7757-CA14BF3E261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6" name="TextBox 14">
              <a:extLst>
                <a:ext uri="{FF2B5EF4-FFF2-40B4-BE49-F238E27FC236}">
                  <a16:creationId xmlns:a16="http://schemas.microsoft.com/office/drawing/2014/main" id="{83EC8E5C-BDEF-1BF5-FE9B-83F85446CE1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7" name="TextBox 15">
              <a:extLst>
                <a:ext uri="{FF2B5EF4-FFF2-40B4-BE49-F238E27FC236}">
                  <a16:creationId xmlns:a16="http://schemas.microsoft.com/office/drawing/2014/main" id="{058D20C5-D4E5-D897-9B1E-0A7C7768BBCD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49072DC-A494-4FC9-5605-CB9BF01844E5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C2C63FA-129B-81DE-63D7-2BC9D879825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Sweetcorn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Pasta Spirals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Mushy or Garden </a:t>
            </a:r>
            <a:r>
              <a:rPr lang="en-GB" sz="1000" b="1" dirty="0">
                <a:solidFill>
                  <a:srgbClr val="1A2C4B"/>
                </a:solidFill>
              </a:rPr>
              <a:t> </a:t>
            </a:r>
            <a:r>
              <a:rPr lang="en-GB" sz="1000" b="1" dirty="0" smtClean="0">
                <a:solidFill>
                  <a:srgbClr val="1A2C4B"/>
                </a:solidFill>
              </a:rPr>
              <a:t>Peas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</a:t>
            </a:r>
            <a:r>
              <a:rPr lang="en-GB" sz="1000" b="1" dirty="0" smtClean="0">
                <a:solidFill>
                  <a:srgbClr val="1A2C4B"/>
                </a:solidFill>
              </a:rPr>
              <a:t>or Chicken Gravy +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Naan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91B23B"/>
                </a:solidFill>
                <a:effectLst/>
              </a:rPr>
              <a:t>SIDES</a:t>
            </a:r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Diced Carrots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 smtClean="0">
                <a:solidFill>
                  <a:srgbClr val="1A2C4B"/>
                </a:solidFill>
              </a:rPr>
              <a:t>Boiled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Day, </a:t>
            </a:r>
            <a:r>
              <a:rPr lang="en-GB" sz="1000" b="1" dirty="0" smtClean="0">
                <a:solidFill>
                  <a:srgbClr val="1A2C4B"/>
                </a:solidFill>
              </a:rPr>
              <a:t>Beef silverside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Salmon &amp; Creamy Tomato Pasta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Vegetables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</a:t>
            </a:r>
            <a:r>
              <a:rPr lang="en-GB" sz="1000" b="1" dirty="0" smtClean="0">
                <a:solidFill>
                  <a:srgbClr val="1A2C4B"/>
                </a:solidFill>
              </a:rPr>
              <a:t>Surprise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 dirty="0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Hoops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800392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AE1E74-ACBA-09EE-CC4C-2A4D3E82FE42}"/>
              </a:ext>
            </a:extLst>
          </p:cNvPr>
          <p:cNvSpPr txBox="1"/>
          <p:nvPr/>
        </p:nvSpPr>
        <p:spPr>
          <a:xfrm rot="16200000">
            <a:off x="-1032696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Belfast &amp; East Locality 4pENC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EDE861-C23A-F900-31F5-B44C4FB1AB46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888F783-B488-E48B-3DE6-E2A22D9F59FA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A07A2B8B-7539-CB9A-315E-ED01BDD8D3D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E3D1B9F3-F2B6-EC67-AF03-F70EFCBA6E36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4" name="TextBox 13">
              <a:extLst>
                <a:ext uri="{FF2B5EF4-FFF2-40B4-BE49-F238E27FC236}">
                  <a16:creationId xmlns:a16="http://schemas.microsoft.com/office/drawing/2014/main" id="{FD01A7A5-75A1-3710-6F43-47D3DFDCCD0D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6" name="TextBox 14">
              <a:extLst>
                <a:ext uri="{FF2B5EF4-FFF2-40B4-BE49-F238E27FC236}">
                  <a16:creationId xmlns:a16="http://schemas.microsoft.com/office/drawing/2014/main" id="{5801D44F-919B-F0AA-878D-9AB447F94678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0E60CD-85DE-C26B-B791-36761B1BAD52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5DEC7CA6-27A6-EAC3-BEC7-18C8F21E7EEE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1406CC7-3D75-632E-31BA-69673BDE452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Baked Beans 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Chipped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Coleslaw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Oven Roasted Potato Wedges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or 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Curry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or Chicken Gravy +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Naan Bread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 </a:t>
            </a:r>
            <a:r>
              <a:rPr lang="en-GB" sz="1000" b="1" dirty="0">
                <a:solidFill>
                  <a:srgbClr val="1A2C4B"/>
                </a:solidFill>
              </a:rPr>
              <a:t>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Roast of the Day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, Pork 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Stuffing &amp; Gravy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</a:t>
            </a:r>
            <a:r>
              <a:rPr lang="en-GB" sz="1000" b="1" dirty="0">
                <a:solidFill>
                  <a:srgbClr val="1A2C4B"/>
                </a:solidFill>
              </a:rPr>
              <a:t>Ve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getables in Season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Potato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 dirty="0">
                <a:solidFill>
                  <a:srgbClr val="1A2C4B"/>
                </a:solidFill>
              </a:rPr>
              <a:t>H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Chipped </a:t>
            </a:r>
            <a:r>
              <a:rPr lang="en-GB" sz="1000" b="1" dirty="0" smtClean="0">
                <a:solidFill>
                  <a:srgbClr val="1A2C4B"/>
                </a:solidFill>
              </a:rPr>
              <a:t>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Muffin </a:t>
            </a:r>
            <a:r>
              <a:rPr lang="en-GB" sz="1000" b="1" i="0" u="none" strike="noStrike" dirty="0" smtClean="0">
                <a:solidFill>
                  <a:srgbClr val="1A2C4B"/>
                </a:solidFill>
                <a:effectLst/>
              </a:rPr>
              <a:t>with</a:t>
            </a:r>
            <a:r>
              <a:rPr lang="en-GB" sz="1000" b="1" dirty="0" smtClean="0">
                <a:solidFill>
                  <a:srgbClr val="1A2C4B"/>
                </a:solidFill>
              </a:rPr>
              <a:t>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8001103" y="566543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 dirty="0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 dirty="0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 dirty="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 dirty="0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 dirty="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 dirty="0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 dirty="0">
              <a:solidFill>
                <a:srgbClr val="91B23B"/>
              </a:solidFill>
              <a:effectLst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9712E4-90B3-C109-BE58-8152B8B93AA3}"/>
              </a:ext>
            </a:extLst>
          </p:cNvPr>
          <p:cNvSpPr txBox="1"/>
          <p:nvPr/>
        </p:nvSpPr>
        <p:spPr>
          <a:xfrm rot="16200000">
            <a:off x="-1032696" y="5006387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PS Spring Summer 24 Belfast &amp; East Locality 4pENC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23D985E-000E-5E93-6A08-10C6A50F4B24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E8A4BAF-45B1-8AC7-8FFA-961183406BC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B274D97A-1526-2046-7912-B805D5A50C72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 dirty="0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F3B069EA-74CD-9145-9C88-2487E28596D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5" name="TextBox 13">
              <a:extLst>
                <a:ext uri="{FF2B5EF4-FFF2-40B4-BE49-F238E27FC236}">
                  <a16:creationId xmlns:a16="http://schemas.microsoft.com/office/drawing/2014/main" id="{C56563E0-7AB6-AF03-9D62-EC778D56964C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6" name="TextBox 14">
              <a:extLst>
                <a:ext uri="{FF2B5EF4-FFF2-40B4-BE49-F238E27FC236}">
                  <a16:creationId xmlns:a16="http://schemas.microsoft.com/office/drawing/2014/main" id="{4F310E37-BFD8-782B-2CA1-391721F8D634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7" name="TextBox 15">
              <a:extLst>
                <a:ext uri="{FF2B5EF4-FFF2-40B4-BE49-F238E27FC236}">
                  <a16:creationId xmlns:a16="http://schemas.microsoft.com/office/drawing/2014/main" id="{3BF6475C-BF31-A6F4-91E5-F1D872989BE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 dirty="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63CD59C-4D6C-79FE-A1DB-380B4145CDF8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74C3AF-C818-187F-DEF5-D63FF159B884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7" ma:contentTypeDescription="Create a new document." ma:contentTypeScope="" ma:versionID="286e8fb2c30814c72d478746b6af7f89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60980c368aa1972602ef8b33dda0dbf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ATTENTION_x0021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ATTENTION_x0021_" ma:index="24" nillable="true" ma:displayName="ATTENTION!" ma:format="Dropdown" ma:internalName="ATTENTION_x0021_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  <ATTENTION_x0021_ xmlns="f098a31c-cf5f-4701-95f1-80706b2c2303" xsi:nil="true"/>
  </documentManagement>
</p:properties>
</file>

<file path=customXml/itemProps1.xml><?xml version="1.0" encoding="utf-8"?>
<ds:datastoreItem xmlns:ds="http://schemas.openxmlformats.org/officeDocument/2006/customXml" ds:itemID="{01B3A70E-FD47-4D94-A710-52039DEEB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8a31c-cf5f-4701-95f1-80706b2c2303"/>
    <ds:schemaRef ds:uri="3fb5e4cd-4fb9-4a04-b8e7-1efb93a0c3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3fb5e4cd-4fb9-4a04-b8e7-1efb93a0c348"/>
    <ds:schemaRef ds:uri="f098a31c-cf5f-4701-95f1-80706b2c230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9285</TotalTime>
  <Words>700</Words>
  <Application>Microsoft Office PowerPoint</Application>
  <PresentationFormat>A4 Paper (210x297 mm)</PresentationFormat>
  <Paragraphs>431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Nursery</cp:lastModifiedBy>
  <cp:revision>45</cp:revision>
  <cp:lastPrinted>2024-02-19T12:23:06Z</cp:lastPrinted>
  <dcterms:created xsi:type="dcterms:W3CDTF">2023-06-15T15:32:02Z</dcterms:created>
  <dcterms:modified xsi:type="dcterms:W3CDTF">2024-02-19T12:23:27Z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